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2" r:id="rId3"/>
    <p:sldId id="290" r:id="rId4"/>
    <p:sldId id="291" r:id="rId5"/>
    <p:sldId id="292" r:id="rId6"/>
    <p:sldId id="294" r:id="rId7"/>
    <p:sldId id="296" r:id="rId8"/>
    <p:sldId id="289" r:id="rId9"/>
    <p:sldId id="295" r:id="rId10"/>
    <p:sldId id="298" r:id="rId11"/>
    <p:sldId id="297" r:id="rId12"/>
    <p:sldId id="299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86" d="100"/>
          <a:sy n="8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4D0D-6B22-4E74-993E-97B0CD6CF19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9351D-7236-43A5-8606-9D24B81E2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24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CCCB2-86F7-4139-A72E-3C0E42BE7772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C4C306-E3C4-4ECC-B59E-9AC414BC79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tv.ru/?act=news&amp;date=20.09.2018&amp;n=2" TargetMode="External"/><Relationship Id="rId2" Type="http://schemas.openxmlformats.org/officeDocument/2006/relationships/hyperlink" Target="http://www.rkmo.ru/index.php/fotogalereyapz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572528" cy="135732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профессиональное образовательное  учреждение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Московской области «Раменский колледж».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75" y="2204864"/>
            <a:ext cx="8296473" cy="4176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обучение школьников – как важный элемент подготовки кадров для экономики Подмосковья</a:t>
            </a:r>
            <a:endParaRPr lang="ru-RU" sz="2800" b="1" dirty="0"/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Заместитель директора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учебно-производственной работе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ГБПОУ МО «Раменский колледж» 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Курындина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Нина Александровна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86" name="AutoShape 2" descr="https://apf.mail.ru/cgi-bin/readmsg/rkmo_logo.png?id=14877631140000000825%3B0%3B3&amp;x-email=ulek777-777%40mail.ru&amp;exif=1&amp;bs=3323&amp;bl=78101&amp;ct=image%2Fpng&amp;cn=rkmo_logo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В 2019 – 2020 учебном году Раменский колледж в рамках проекта «Путевка в жизнь школьникам Подмосковья -  получение профессии вместе с аттестатом»  планирует  реализовывать  следующие программы:</a:t>
            </a:r>
          </a:p>
          <a:p>
            <a:pPr lvl="0"/>
            <a:r>
              <a:rPr lang="ru-RU" dirty="0" smtClean="0"/>
              <a:t>Повар, </a:t>
            </a:r>
          </a:p>
          <a:p>
            <a:pPr lvl="0"/>
            <a:r>
              <a:rPr lang="ru-RU" dirty="0" smtClean="0"/>
              <a:t>Парикмахер,</a:t>
            </a:r>
          </a:p>
          <a:p>
            <a:pPr lvl="0"/>
            <a:r>
              <a:rPr lang="ru-RU" dirty="0" smtClean="0"/>
              <a:t>Делопроизводитель. </a:t>
            </a:r>
          </a:p>
          <a:p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Перспективы развития профессионального обучения школьников в ГБПОУ МО «Раменский колледж»  определены в соответствии со стратегией развития системы подготовки рабочих кадров в Российской Федерации, Программой Губернатора Московской области «Наше Подмосковье – 2018» и Комплексной программой социально-экономического развития Раменского муниципального района. </a:t>
            </a:r>
          </a:p>
          <a:p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Профессии, представленные в проекте,  расширят возможности выпускников  школ в открытии собственного дела, </a:t>
            </a:r>
            <a:r>
              <a:rPr lang="ru-RU" dirty="0" err="1" smtClean="0"/>
              <a:t>самозанятости</a:t>
            </a:r>
            <a:r>
              <a:rPr lang="ru-RU" dirty="0" smtClean="0"/>
              <a:t>, самостоятельном выстраивании дальнейшей профессиональной  траектории.</a:t>
            </a:r>
          </a:p>
          <a:p>
            <a:pPr algn="just">
              <a:buNone/>
            </a:pPr>
            <a:r>
              <a:rPr lang="ru-RU" dirty="0" smtClean="0"/>
              <a:t>   Реализация проекта «Путевка в жизнь школьникам Подмосковья – получение профессии вместе с аттестатом» логично </a:t>
            </a:r>
            <a:r>
              <a:rPr lang="ru-RU" dirty="0" err="1" smtClean="0"/>
              <a:t>встроилась</a:t>
            </a:r>
            <a:r>
              <a:rPr lang="ru-RU" dirty="0" smtClean="0"/>
              <a:t>  в систему подготовки кадров для территориального рынка труда. </a:t>
            </a:r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57628"/>
            <a:ext cx="4857784" cy="22356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Заместитель директора по УПР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ГБПОУ МО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«Раменский колледж»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Курындина Нина Александровна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8-916-824-03-22</a:t>
            </a:r>
          </a:p>
          <a:p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цель проекта </a:t>
            </a:r>
            <a:r>
              <a:rPr lang="ru-RU" dirty="0" smtClean="0"/>
              <a:t>– повышение престижа рабочих профессий, освоение школьниками  основ рабочих профессий и получение вместе с аттестатом о среднем  образовании свидетельства о профессиональном образовании.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задачи проекта </a:t>
            </a:r>
            <a:r>
              <a:rPr lang="ru-RU" dirty="0" smtClean="0"/>
              <a:t>-  </a:t>
            </a:r>
            <a:br>
              <a:rPr lang="ru-RU" dirty="0" smtClean="0"/>
            </a:br>
            <a:r>
              <a:rPr lang="ru-RU" dirty="0" smtClean="0"/>
              <a:t>• ознакомление с основными принципами выбора профессии; </a:t>
            </a:r>
            <a:br>
              <a:rPr lang="ru-RU" dirty="0" smtClean="0"/>
            </a:br>
            <a:r>
              <a:rPr lang="ru-RU" dirty="0" smtClean="0"/>
              <a:t>• знакомство с особенностями современного рынка труда; </a:t>
            </a:r>
            <a:br>
              <a:rPr lang="ru-RU" dirty="0" smtClean="0"/>
            </a:br>
            <a:r>
              <a:rPr lang="ru-RU" dirty="0" smtClean="0"/>
              <a:t>•  составление индивидуального образовательного плана или программы саморазвития в соответствии с диагностическими данными. </a:t>
            </a:r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участники проекта: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ГБПОУ МО «Раменский колледж»,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Комитет по образованию Раменского муниципального района,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работодатели,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обучающиеся школ, педагоги, родители.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рекомендуемых моделей профессионального обучения  Министерством образования Московской области ГБПОУ МО «Раменский колледж» и Комитет по образования Муниципального района Раменское выбрал модель № 2.2  - обучение вне рамок ФГОС общего образования – дополнительная программа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Период обучения 3 года (8, 9, 10 классы).</a:t>
            </a:r>
          </a:p>
          <a:p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лубович Андрей\Desktop\ШКОЛЫ проф обучение школы\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4224000" cy="3168000"/>
          </a:xfrm>
          <a:prstGeom prst="rect">
            <a:avLst/>
          </a:prstGeom>
          <a:noFill/>
        </p:spPr>
      </p:pic>
      <p:pic>
        <p:nvPicPr>
          <p:cNvPr id="1027" name="Picture 3" descr="C:\Users\Голубович Андрей\Desktop\ШКОЛЫ проф обучение школы\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4608000" cy="34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мероприятия, проведенные в рамках проекта: </a:t>
            </a:r>
          </a:p>
          <a:p>
            <a:pPr lvl="0"/>
            <a:r>
              <a:rPr lang="ru-RU" dirty="0" smtClean="0"/>
              <a:t>  размещен на сайте колледжа, школ  и на </a:t>
            </a:r>
            <a:r>
              <a:rPr lang="ru-RU" dirty="0" err="1" smtClean="0"/>
              <a:t>youtube</a:t>
            </a:r>
            <a:r>
              <a:rPr lang="ru-RU" dirty="0" smtClean="0"/>
              <a:t> </a:t>
            </a:r>
            <a:r>
              <a:rPr lang="ru-RU" dirty="0" err="1" smtClean="0"/>
              <a:t>промо-ролик</a:t>
            </a:r>
            <a:r>
              <a:rPr lang="ru-RU" dirty="0" smtClean="0"/>
              <a:t>  «Попробуй себя в профессии» - </a:t>
            </a:r>
            <a:r>
              <a:rPr lang="ru-RU" u="sng" dirty="0" smtClean="0">
                <a:hlinkClick r:id="rId2"/>
              </a:rPr>
              <a:t>http://www.rkmo.ru/index.php/fotogalereyapzh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 проведено собрание с родителями обучающихся по проекту – сентябрь месяц,</a:t>
            </a:r>
          </a:p>
          <a:p>
            <a:r>
              <a:rPr lang="ru-RU" dirty="0" smtClean="0"/>
              <a:t> на Раменском телевидении выпущен сюжет о реализации проекта «Путевка в жизнь» - </a:t>
            </a:r>
            <a:r>
              <a:rPr lang="ru-RU" u="sng" dirty="0" smtClean="0">
                <a:hlinkClick r:id="rId3"/>
              </a:rPr>
              <a:t>http://www.ramtv.ru/?act=news&amp;date=20.09.2018&amp;n=2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 организована экскурсия в Раменское отделение Московского кредитного банка,</a:t>
            </a:r>
          </a:p>
          <a:p>
            <a:pPr lvl="0"/>
            <a:r>
              <a:rPr lang="ru-RU" dirty="0" smtClean="0"/>
              <a:t> в торжественной обстановке в 26 декабря 2018г.  вручены сертификаты об освоении модуля «Введение в профессию», в мероприятии приняли участие: Комитет по образованию Раменского муниципального района, банк МКБ,  Гильдия адвокатов  Раменского района,  родители обучающихся, руководство и педагоги школ.</a:t>
            </a:r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72254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5125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4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643074" cy="1571612"/>
          </a:xfrm>
          <a:prstGeom prst="rect">
            <a:avLst/>
          </a:prstGeom>
          <a:noFill/>
        </p:spPr>
      </p:pic>
      <p:pic>
        <p:nvPicPr>
          <p:cNvPr id="26626" name="Picture 2" descr="C:\Users\Голубович Андрей\Desktop\ШКОЛЫ проф обучение школы\00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936000" cy="2952000"/>
          </a:xfrm>
          <a:prstGeom prst="rect">
            <a:avLst/>
          </a:prstGeom>
          <a:noFill/>
        </p:spPr>
      </p:pic>
      <p:pic>
        <p:nvPicPr>
          <p:cNvPr id="26627" name="Picture 3" descr="C:\Users\Голубович Андрей\Desktop\ШКОЛЫ проф обучение школы\00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4176000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6715172" cy="113904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Экскурсия в банк МКБ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571612"/>
          </a:xfrm>
          <a:prstGeom prst="rect">
            <a:avLst/>
          </a:prstGeom>
          <a:noFill/>
        </p:spPr>
      </p:pic>
      <p:pic>
        <p:nvPicPr>
          <p:cNvPr id="5121" name="Picture 1" descr="C:\Users\Голубович Андрей\Desktop\ШКОЛЫ проф обучение школы\IMG_46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52"/>
            <a:ext cx="5184000" cy="3888000"/>
          </a:xfrm>
          <a:prstGeom prst="rect">
            <a:avLst/>
          </a:prstGeom>
          <a:noFill/>
        </p:spPr>
      </p:pic>
      <p:pic>
        <p:nvPicPr>
          <p:cNvPr id="3" name="Picture 3" descr="C:\Users\Голубович Андрей\Desktop\ШКОЛЫ проф обучение школы\000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3312000" cy="2484000"/>
          </a:xfrm>
          <a:prstGeom prst="rect">
            <a:avLst/>
          </a:prstGeom>
          <a:noFill/>
        </p:spPr>
      </p:pic>
      <p:pic>
        <p:nvPicPr>
          <p:cNvPr id="5124" name="Picture 4" descr="C:\Users\Голубович Андрей\Desktop\ШКОЛЫ проф обучение школы\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14752"/>
            <a:ext cx="3744000" cy="28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538" y="849798"/>
            <a:ext cx="6715172" cy="113904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Вручение сертификатов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admin\Downloads\rkm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43074" cy="1571612"/>
          </a:xfrm>
          <a:prstGeom prst="rect">
            <a:avLst/>
          </a:prstGeom>
          <a:noFill/>
        </p:spPr>
      </p:pic>
      <p:pic>
        <p:nvPicPr>
          <p:cNvPr id="27650" name="Picture 2" descr="C:\Users\Голубович Андрей\Desktop\ШКОЛЫ проф обучение школы\IMG_7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38600" cy="2692400"/>
          </a:xfrm>
          <a:prstGeom prst="rect">
            <a:avLst/>
          </a:prstGeom>
          <a:noFill/>
        </p:spPr>
      </p:pic>
      <p:pic>
        <p:nvPicPr>
          <p:cNvPr id="27651" name="Picture 3" descr="C:\Users\Голубович Андрей\Desktop\ШКОЛЫ проф обучение школы\IMG_7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4590000" cy="3060000"/>
          </a:xfrm>
          <a:prstGeom prst="rect">
            <a:avLst/>
          </a:prstGeom>
          <a:noFill/>
        </p:spPr>
      </p:pic>
      <p:pic>
        <p:nvPicPr>
          <p:cNvPr id="27653" name="Picture 5" descr="C:\Users\Голубович Андрей\Desktop\ШКОЛЫ проф обучение школы\IMG_7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942000" cy="26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350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Государственное бюджетное  профессиональное образовательное  учреждение  Московской области «Раменский колледж».</vt:lpstr>
      <vt:lpstr>         </vt:lpstr>
      <vt:lpstr>         </vt:lpstr>
      <vt:lpstr>         </vt:lpstr>
      <vt:lpstr>Слайд 5</vt:lpstr>
      <vt:lpstr>         </vt:lpstr>
      <vt:lpstr>         </vt:lpstr>
      <vt:lpstr>  Экскурсия в банк МКБ</vt:lpstr>
      <vt:lpstr>  Вручение сертификатов</vt:lpstr>
      <vt:lpstr>         </vt:lpstr>
      <vt:lpstr>         </vt:lpstr>
      <vt:lpstr>        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Открытый региональный чемпионат   Молодые профессионалы   World skills Russia   Московской области - 2017</dc:title>
  <dc:creator>admin</dc:creator>
  <cp:lastModifiedBy>desova_se</cp:lastModifiedBy>
  <cp:revision>102</cp:revision>
  <dcterms:created xsi:type="dcterms:W3CDTF">2017-02-21T16:59:26Z</dcterms:created>
  <dcterms:modified xsi:type="dcterms:W3CDTF">2019-03-04T12:38:28Z</dcterms:modified>
</cp:coreProperties>
</file>